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61025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try &amp; 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talk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24EG09.eps" descr="id:21474878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950" y="3056746"/>
            <a:ext cx="10876532" cy="1764256"/>
          </a:xfrm>
          <a:prstGeom prst="rect">
            <a:avLst/>
          </a:prstGeom>
        </p:spPr>
      </p:pic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1017115"/>
            <a:ext cx="10807700" cy="1900905"/>
            <a:chOff x="361950" y="756623"/>
            <a:chExt cx="10807700" cy="190090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56623"/>
              <a:ext cx="42226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选短语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439887"/>
              <a:ext cx="10807700" cy="12176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A.make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 snowman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B.go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ice-skating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C.go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swimming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D.wash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clothes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341791" y="430559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388961" y="437495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86931" y="42853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403574" y="430809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8967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)1.Look! Eric is ______the phone with Mike.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)2.—______ are you going to visit your teacher?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—Tomorrow.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927" y="29330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1553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)3.—______ are you going to do this weekend?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take a trip.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C.Which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)4.We are going to ______a music class.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C.having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3907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30960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03620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3583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仿照例子完成对话。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A: What are you going to do tomorrow?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have an art lesson.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NE6KRG40.eps" descr="id:21474878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0797" y="2805525"/>
            <a:ext cx="4061157" cy="231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61950" y="1171477"/>
            <a:ext cx="10807700" cy="4228850"/>
            <a:chOff x="361950" y="1099469"/>
            <a:chExt cx="10807700" cy="422885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99469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1.A: What is Mary going to do tomorrow?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_______________________________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2.A: What is he going to do tomorrow?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__________________________________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N14.eps" descr="id:214748792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209309" y="3586916"/>
              <a:ext cx="2952328" cy="1741403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224533" y="1852271"/>
            <a:ext cx="57022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is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going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wash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her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clothes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90349" y="4778567"/>
            <a:ext cx="5443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He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is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going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to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draw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a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picture.</a:t>
            </a:r>
            <a:endParaRPr lang="zh-CN" altLang="en-US" dirty="0"/>
          </a:p>
        </p:txBody>
      </p:sp>
      <p:pic>
        <p:nvPicPr>
          <p:cNvPr id="8" name="NE6KRG41.eps" descr="id:21474878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921277" y="935831"/>
            <a:ext cx="2520280" cy="237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7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53</TotalTime>
  <Words>97</Words>
  <Application>Microsoft Office PowerPoint</Application>
  <PresentationFormat>自定义</PresentationFormat>
  <Paragraphs>45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20</cp:revision>
  <dcterms:created xsi:type="dcterms:W3CDTF">2020-08-17T02:46:32Z</dcterms:created>
  <dcterms:modified xsi:type="dcterms:W3CDTF">2025-09-02T07:41:47Z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